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5555555555555297E-3"/>
                  <c:y val="0.34259259259259262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0.12962962962962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944832.5</c:v>
                </c:pt>
                <c:pt idx="1">
                  <c:v>101455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017600"/>
        <c:axId val="88014848"/>
        <c:axId val="0"/>
      </c:bar3DChart>
      <c:catAx>
        <c:axId val="45017600"/>
        <c:scaling>
          <c:orientation val="minMax"/>
        </c:scaling>
        <c:delete val="1"/>
        <c:axPos val="b"/>
        <c:majorTickMark val="out"/>
        <c:minorTickMark val="none"/>
        <c:tickLblPos val="nextTo"/>
        <c:crossAx val="88014848"/>
        <c:crosses val="autoZero"/>
        <c:auto val="1"/>
        <c:lblAlgn val="ctr"/>
        <c:lblOffset val="100"/>
        <c:noMultiLvlLbl val="0"/>
      </c:catAx>
      <c:valAx>
        <c:axId val="8801484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5017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4.3703857866629732E-2"/>
                  <c:y val="-0.1098457343812289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Налоговые 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доходы; </a:t>
                    </a:r>
                    <a:r>
                      <a:rPr lang="ru-RU" sz="12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 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153,9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Неналоговые </a:t>
                    </a:r>
                    <a:r>
                      <a:rPr lang="ru-RU"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доходы; 4 406,8</a:t>
                    </a:r>
                    <a:endParaRPr lang="ru-RU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Безвозмездные </a:t>
                    </a: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поступления ; </a:t>
                    </a: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57 </a:t>
                    </a: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894,3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39153.9</c:v>
                </c:pt>
                <c:pt idx="1">
                  <c:v>4406.8</c:v>
                </c:pt>
                <c:pt idx="2">
                  <c:v>57894.3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30796150481191"/>
          <c:y val="7.4548702245552642E-2"/>
          <c:w val="0.67252668416447947"/>
          <c:h val="0.832619568387284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4DCFA">
                  <a:lumMod val="75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1819216750217324E-2"/>
                  <c:y val="0.33750293094769224"/>
                </c:manualLayout>
              </c:layout>
              <c:spPr>
                <a:solidFill>
                  <a:srgbClr val="B4DCFA"/>
                </a:solidFill>
              </c:spPr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89139134742752E-2"/>
                  <c:y val="-0.11994818885880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1104437.4000000001</c:v>
                </c:pt>
                <c:pt idx="1">
                  <c:v>142904.4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433664"/>
        <c:axId val="101193344"/>
        <c:axId val="0"/>
      </c:bar3DChart>
      <c:catAx>
        <c:axId val="40433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1193344"/>
        <c:crosses val="autoZero"/>
        <c:auto val="1"/>
        <c:lblAlgn val="ctr"/>
        <c:lblOffset val="100"/>
        <c:noMultiLvlLbl val="0"/>
      </c:catAx>
      <c:valAx>
        <c:axId val="1011933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043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Лист3!$B$32:$B$43</c:f>
              <c:numCache>
                <c:formatCode>#,##0.0</c:formatCode>
                <c:ptCount val="12"/>
                <c:pt idx="0">
                  <c:v>54987.3</c:v>
                </c:pt>
                <c:pt idx="1">
                  <c:v>711.8</c:v>
                </c:pt>
                <c:pt idx="2">
                  <c:v>8631</c:v>
                </c:pt>
                <c:pt idx="3">
                  <c:v>192074.2</c:v>
                </c:pt>
                <c:pt idx="4">
                  <c:v>361304.6</c:v>
                </c:pt>
                <c:pt idx="5">
                  <c:v>799.7</c:v>
                </c:pt>
                <c:pt idx="6">
                  <c:v>393676.7</c:v>
                </c:pt>
                <c:pt idx="7">
                  <c:v>46230</c:v>
                </c:pt>
                <c:pt idx="8">
                  <c:v>31959.1</c:v>
                </c:pt>
                <c:pt idx="9">
                  <c:v>11332</c:v>
                </c:pt>
                <c:pt idx="10">
                  <c:v>2200</c:v>
                </c:pt>
                <c:pt idx="11">
                  <c:v>531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3"/>
              <c:layout>
                <c:manualLayout>
                  <c:x val="1.6666666666666666E-2"/>
                  <c:y val="-8.58333130577483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67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55555555555555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11972.7</c:v>
                </c:pt>
                <c:pt idx="1">
                  <c:v>139.6</c:v>
                </c:pt>
                <c:pt idx="2">
                  <c:v>1931.1</c:v>
                </c:pt>
                <c:pt idx="3">
                  <c:v>10324.6</c:v>
                </c:pt>
                <c:pt idx="4">
                  <c:v>16064.7</c:v>
                </c:pt>
                <c:pt idx="5">
                  <c:v>0</c:v>
                </c:pt>
                <c:pt idx="6">
                  <c:v>78484.7</c:v>
                </c:pt>
                <c:pt idx="7">
                  <c:v>11713.4</c:v>
                </c:pt>
                <c:pt idx="8">
                  <c:v>8694.6</c:v>
                </c:pt>
                <c:pt idx="9">
                  <c:v>3029.2</c:v>
                </c:pt>
                <c:pt idx="10">
                  <c:v>549</c:v>
                </c:pt>
                <c:pt idx="1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32640"/>
        <c:axId val="101195072"/>
      </c:barChart>
      <c:catAx>
        <c:axId val="40432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01195072"/>
        <c:crosses val="autoZero"/>
        <c:auto val="1"/>
        <c:lblAlgn val="ctr"/>
        <c:lblOffset val="100"/>
        <c:noMultiLvlLbl val="0"/>
      </c:catAx>
      <c:valAx>
        <c:axId val="101195072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404326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EE95496-5B5E-4728-9876-461C0176C7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49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D280821-E36E-4C24-9DBE-C8AA0BD659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0623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44EF36E-761D-4FAD-B6D8-4F665DA4F1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887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B4DC506-FDBF-4EA6-90F2-B32970D8A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93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3E0FCE17-77FC-4BD6-94CC-9E86605BD2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02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F83AE2D-4588-4BB3-BCED-E2F2BDF38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383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6731E69-55B9-4FFB-9494-B2DF114F3D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571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79E06EA-D772-4472-A8DC-5F3BC806F6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820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40FD59F-D2B6-4FD9-A020-DC646F5A4A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2601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070B422-0561-4BF7-AA9A-0A4B020DE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683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Tahom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Tahom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E73AC-08F4-4E2A-864B-CC2AAEB12B21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20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261583"/>
              </p:ext>
            </p:extLst>
          </p:nvPr>
        </p:nvGraphicFramePr>
        <p:xfrm>
          <a:off x="251520" y="7275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991230"/>
              </p:ext>
            </p:extLst>
          </p:nvPr>
        </p:nvGraphicFramePr>
        <p:xfrm>
          <a:off x="2407965" y="2852936"/>
          <a:ext cx="6556523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07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квартал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1790" y="2916155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635044"/>
              </p:ext>
            </p:extLst>
          </p:nvPr>
        </p:nvGraphicFramePr>
        <p:xfrm>
          <a:off x="91529" y="630560"/>
          <a:ext cx="4841776" cy="243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472141"/>
              </p:ext>
            </p:extLst>
          </p:nvPr>
        </p:nvGraphicFramePr>
        <p:xfrm>
          <a:off x="4499992" y="3573016"/>
          <a:ext cx="4572000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6881"/>
            <a:ext cx="5071082" cy="31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8720"/>
            <a:ext cx="3240360" cy="242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68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Воздушный поток</vt:lpstr>
      <vt:lpstr>1_Воздушный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ZAMECON</cp:lastModifiedBy>
  <cp:revision>8</cp:revision>
  <dcterms:created xsi:type="dcterms:W3CDTF">2020-08-25T10:56:50Z</dcterms:created>
  <dcterms:modified xsi:type="dcterms:W3CDTF">2020-08-27T10:18:32Z</dcterms:modified>
</cp:coreProperties>
</file>