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259328"/>
        <c:axId val="33502272"/>
        <c:axId val="0"/>
      </c:bar3DChart>
      <c:catAx>
        <c:axId val="36259328"/>
        <c:scaling>
          <c:orientation val="minMax"/>
        </c:scaling>
        <c:delete val="1"/>
        <c:axPos val="b"/>
        <c:majorTickMark val="out"/>
        <c:minorTickMark val="none"/>
        <c:tickLblPos val="nextTo"/>
        <c:crossAx val="33502272"/>
        <c:crosses val="autoZero"/>
        <c:auto val="1"/>
        <c:lblAlgn val="ctr"/>
        <c:lblOffset val="100"/>
        <c:noMultiLvlLbl val="0"/>
      </c:catAx>
      <c:valAx>
        <c:axId val="3350227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62593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261376"/>
        <c:axId val="33501696"/>
        <c:axId val="0"/>
      </c:bar3DChart>
      <c:catAx>
        <c:axId val="36261376"/>
        <c:scaling>
          <c:orientation val="minMax"/>
        </c:scaling>
        <c:delete val="1"/>
        <c:axPos val="b"/>
        <c:majorTickMark val="out"/>
        <c:minorTickMark val="none"/>
        <c:tickLblPos val="nextTo"/>
        <c:crossAx val="33501696"/>
        <c:crosses val="autoZero"/>
        <c:auto val="1"/>
        <c:lblAlgn val="ctr"/>
        <c:lblOffset val="100"/>
        <c:noMultiLvlLbl val="0"/>
      </c:catAx>
      <c:valAx>
        <c:axId val="3350169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62613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Безвозмездные поступления </a:t>
                    </a:r>
                    <a:r>
                      <a:rPr lang="ru-RU"/>
                      <a:t>; </a:t>
                    </a:r>
                    <a:r>
                      <a:rPr lang="ru-RU" smtClean="0"/>
                      <a:t> </a:t>
                    </a:r>
                  </a:p>
                  <a:p>
                    <a:r>
                      <a:rPr lang="ru-RU" smtClean="0"/>
                      <a:t>586 </a:t>
                    </a:r>
                    <a:r>
                      <a:rPr lang="ru-RU"/>
                      <a:t>554,4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205696.7</c:v>
                </c:pt>
                <c:pt idx="1">
                  <c:v>14525.9</c:v>
                </c:pt>
                <c:pt idx="2">
                  <c:v>586554.4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333333333333333E-2"/>
          <c:y val="6.0185185185185182E-2"/>
          <c:w val="0.93888888888888888"/>
          <c:h val="0.8330941965587634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5555555555555558E-3"/>
                  <c:y val="0.30555555555555558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6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555555555555555E-2"/>
                  <c:y val="0.29166666666666669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6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Лист1!$C$13:$D$13</c:f>
              <c:numCache>
                <c:formatCode>#,##0.0</c:formatCode>
                <c:ptCount val="2"/>
                <c:pt idx="0">
                  <c:v>893855.5</c:v>
                </c:pt>
                <c:pt idx="1">
                  <c:v>806777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1611264"/>
        <c:axId val="33510464"/>
        <c:axId val="0"/>
      </c:bar3DChart>
      <c:catAx>
        <c:axId val="81611264"/>
        <c:scaling>
          <c:orientation val="minMax"/>
        </c:scaling>
        <c:delete val="1"/>
        <c:axPos val="b"/>
        <c:majorTickMark val="out"/>
        <c:minorTickMark val="none"/>
        <c:tickLblPos val="nextTo"/>
        <c:crossAx val="33510464"/>
        <c:crosses val="autoZero"/>
        <c:auto val="1"/>
        <c:lblAlgn val="ctr"/>
        <c:lblOffset val="100"/>
        <c:noMultiLvlLbl val="0"/>
      </c:catAx>
      <c:valAx>
        <c:axId val="33510464"/>
        <c:scaling>
          <c:orientation val="minMax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816112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475456"/>
        <c:axId val="83198528"/>
        <c:axId val="0"/>
      </c:bar3DChart>
      <c:catAx>
        <c:axId val="83475456"/>
        <c:scaling>
          <c:orientation val="minMax"/>
        </c:scaling>
        <c:delete val="1"/>
        <c:axPos val="b"/>
        <c:majorTickMark val="out"/>
        <c:minorTickMark val="none"/>
        <c:tickLblPos val="nextTo"/>
        <c:crossAx val="83198528"/>
        <c:crosses val="autoZero"/>
        <c:auto val="1"/>
        <c:lblAlgn val="ctr"/>
        <c:lblOffset val="100"/>
        <c:noMultiLvlLbl val="0"/>
      </c:catAx>
      <c:valAx>
        <c:axId val="83198528"/>
        <c:scaling>
          <c:orientation val="minMax"/>
          <c:max val="1000000"/>
        </c:scaling>
        <c:delete val="1"/>
        <c:axPos val="l"/>
        <c:numFmt formatCode="#,##0.0" sourceLinked="1"/>
        <c:majorTickMark val="out"/>
        <c:minorTickMark val="none"/>
        <c:tickLblPos val="nextTo"/>
        <c:crossAx val="834754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1675902145905481E-3"/>
                  <c:y val="0.305871229015396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05541287543115E-2"/>
                  <c:y val="0.23789984478975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14124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Лист3!$B$44:$C$44</c:f>
              <c:numCache>
                <c:formatCode>#,##0.00</c:formatCode>
                <c:ptCount val="2"/>
                <c:pt idx="0">
                  <c:v>977295.39999999991</c:v>
                </c:pt>
                <c:pt idx="1">
                  <c:v>735815.8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079680"/>
        <c:axId val="83200256"/>
        <c:axId val="0"/>
      </c:bar3DChart>
      <c:catAx>
        <c:axId val="83079680"/>
        <c:scaling>
          <c:orientation val="minMax"/>
        </c:scaling>
        <c:delete val="1"/>
        <c:axPos val="b"/>
        <c:majorTickMark val="out"/>
        <c:minorTickMark val="none"/>
        <c:tickLblPos val="nextTo"/>
        <c:crossAx val="83200256"/>
        <c:crosses val="autoZero"/>
        <c:auto val="1"/>
        <c:lblAlgn val="ctr"/>
        <c:lblOffset val="100"/>
        <c:noMultiLvlLbl val="0"/>
      </c:catAx>
      <c:valAx>
        <c:axId val="8320025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830796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65162000970082"/>
          <c:y val="0.25861965973805112"/>
          <c:w val="0.73333333333333328"/>
          <c:h val="0.69907407407407407"/>
        </c:manualLayout>
      </c:layout>
      <c:pie3DChart>
        <c:varyColors val="1"/>
        <c:ser>
          <c:idx val="0"/>
          <c:order val="0"/>
          <c:explosion val="31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4E67C8">
                  <a:lumMod val="60000"/>
                  <a:lumOff val="40000"/>
                </a:srgbClr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rgbClr val="FF0000"/>
              </a:solidFill>
            </c:spPr>
          </c:dPt>
          <c:dPt>
            <c:idx val="8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7.2921944987142356E-2"/>
                  <c:y val="-0.16989317689762845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100" b="1">
                      <a:solidFill>
                        <a:srgbClr val="7030A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443357242149245"/>
                  <c:y val="8.2619488249458736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7041069510795E-2"/>
                  <c:y val="0.27300383705725573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5457327234643203E-2"/>
                  <c:y val="9.4257561575122717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6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25037749870610582"/>
                  <c:y val="0.46643268000943183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29565662532528003"/>
                  <c:y val="7.5552729169495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solidFill>
                          <a:srgbClr val="00B050"/>
                        </a:solidFill>
                      </a:rPr>
                      <a:t>  Социальная </a:t>
                    </a:r>
                    <a:r>
                      <a:rPr lang="ru-RU" dirty="0">
                        <a:solidFill>
                          <a:srgbClr val="00B050"/>
                        </a:solidFill>
                      </a:rPr>
                      <a:t>политика; 31 350,60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40647572582269542"/>
                  <c:y val="-0.15155447263685146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>
                        <a:solidFill>
                          <a:srgbClr val="7030A0"/>
                        </a:solidFill>
                      </a:rPr>
                      <a:t>Физкультура и спорт; </a:t>
                    </a:r>
                    <a:r>
                      <a:rPr lang="ru-RU" dirty="0" smtClean="0">
                        <a:solidFill>
                          <a:srgbClr val="7030A0"/>
                        </a:solidFill>
                      </a:rPr>
                      <a:t>    11 </a:t>
                    </a:r>
                    <a:r>
                      <a:rPr lang="ru-RU" dirty="0">
                        <a:solidFill>
                          <a:srgbClr val="7030A0"/>
                        </a:solidFill>
                      </a:rPr>
                      <a:t>393,80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spPr/>
              <c:txPr>
                <a:bodyPr/>
                <a:lstStyle/>
                <a:p>
                  <a:pPr>
                    <a:defRPr sz="1100" b="1">
                      <a:solidFill>
                        <a:srgbClr val="00B0F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#,##0.00</c:formatCode>
                <c:ptCount val="12"/>
                <c:pt idx="0">
                  <c:v>74589.8</c:v>
                </c:pt>
                <c:pt idx="1">
                  <c:v>738.8</c:v>
                </c:pt>
                <c:pt idx="2">
                  <c:v>8558.7999999999993</c:v>
                </c:pt>
                <c:pt idx="3">
                  <c:v>107327.6</c:v>
                </c:pt>
                <c:pt idx="4">
                  <c:v>124995.4</c:v>
                </c:pt>
                <c:pt idx="5">
                  <c:v>933.6</c:v>
                </c:pt>
                <c:pt idx="6">
                  <c:v>329368.8</c:v>
                </c:pt>
                <c:pt idx="7">
                  <c:v>44352.5</c:v>
                </c:pt>
                <c:pt idx="8">
                  <c:v>31350.6</c:v>
                </c:pt>
                <c:pt idx="9">
                  <c:v>11393.8</c:v>
                </c:pt>
                <c:pt idx="10">
                  <c:v>2200</c:v>
                </c:pt>
                <c:pt idx="11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algn="ctr"/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2019 год,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641115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206885"/>
              </p:ext>
            </p:extLst>
          </p:nvPr>
        </p:nvGraphicFramePr>
        <p:xfrm>
          <a:off x="456368" y="1124744"/>
          <a:ext cx="4116425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432216"/>
              </p:ext>
            </p:extLst>
          </p:nvPr>
        </p:nvGraphicFramePr>
        <p:xfrm>
          <a:off x="2483768" y="3068961"/>
          <a:ext cx="6660232" cy="37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013168"/>
              </p:ext>
            </p:extLst>
          </p:nvPr>
        </p:nvGraphicFramePr>
        <p:xfrm>
          <a:off x="-310083" y="11595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679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год,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381935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75856" y="2862808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2314"/>
              </p:ext>
            </p:extLst>
          </p:nvPr>
        </p:nvGraphicFramePr>
        <p:xfrm>
          <a:off x="2339752" y="620688"/>
          <a:ext cx="4150955" cy="239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408853"/>
              </p:ext>
            </p:extLst>
          </p:nvPr>
        </p:nvGraphicFramePr>
        <p:xfrm>
          <a:off x="179512" y="3170585"/>
          <a:ext cx="8856984" cy="349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</TotalTime>
  <Words>97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ZAMECON</cp:lastModifiedBy>
  <cp:revision>10</cp:revision>
  <dcterms:created xsi:type="dcterms:W3CDTF">2020-08-25T10:56:50Z</dcterms:created>
  <dcterms:modified xsi:type="dcterms:W3CDTF">2020-08-27T10:11:45Z</dcterms:modified>
</cp:coreProperties>
</file>