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6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9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652026322508718E-2"/>
          <c:y val="2.0178765764035593E-2"/>
          <c:w val="0.90159102183675011"/>
          <c:h val="0.830900599295784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Лист2!$C$6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Лист2!$B$7:$B$16</c:f>
              <c:numCache>
                <c:formatCode>m/d/yyyy</c:formatCode>
                <c:ptCount val="10"/>
                <c:pt idx="0">
                  <c:v>42005</c:v>
                </c:pt>
                <c:pt idx="1">
                  <c:v>42095</c:v>
                </c:pt>
                <c:pt idx="2">
                  <c:v>42186</c:v>
                </c:pt>
                <c:pt idx="3">
                  <c:v>42278</c:v>
                </c:pt>
                <c:pt idx="4">
                  <c:v>42370</c:v>
                </c:pt>
                <c:pt idx="5">
                  <c:v>42461</c:v>
                </c:pt>
                <c:pt idx="6">
                  <c:v>42552</c:v>
                </c:pt>
                <c:pt idx="7">
                  <c:v>42644</c:v>
                </c:pt>
                <c:pt idx="8">
                  <c:v>42736</c:v>
                </c:pt>
                <c:pt idx="9">
                  <c:v>42826</c:v>
                </c:pt>
              </c:numCache>
            </c:numRef>
          </c:cat>
          <c:val>
            <c:numRef>
              <c:f>Лист2!$C$7:$C$16</c:f>
              <c:numCache>
                <c:formatCode>#,##0</c:formatCode>
                <c:ptCount val="10"/>
                <c:pt idx="0">
                  <c:v>13249</c:v>
                </c:pt>
                <c:pt idx="1">
                  <c:v>10873</c:v>
                </c:pt>
                <c:pt idx="2">
                  <c:v>8497</c:v>
                </c:pt>
                <c:pt idx="3">
                  <c:v>17621</c:v>
                </c:pt>
                <c:pt idx="4">
                  <c:v>13745</c:v>
                </c:pt>
                <c:pt idx="5">
                  <c:v>10994</c:v>
                </c:pt>
                <c:pt idx="6">
                  <c:v>8243</c:v>
                </c:pt>
                <c:pt idx="7">
                  <c:v>5500</c:v>
                </c:pt>
                <c:pt idx="8">
                  <c:v>4000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Лист2!$D$6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Лист2!$B$7:$B$16</c:f>
              <c:numCache>
                <c:formatCode>m/d/yyyy</c:formatCode>
                <c:ptCount val="10"/>
                <c:pt idx="0">
                  <c:v>42005</c:v>
                </c:pt>
                <c:pt idx="1">
                  <c:v>42095</c:v>
                </c:pt>
                <c:pt idx="2">
                  <c:v>42186</c:v>
                </c:pt>
                <c:pt idx="3">
                  <c:v>42278</c:v>
                </c:pt>
                <c:pt idx="4">
                  <c:v>42370</c:v>
                </c:pt>
                <c:pt idx="5">
                  <c:v>42461</c:v>
                </c:pt>
                <c:pt idx="6">
                  <c:v>42552</c:v>
                </c:pt>
                <c:pt idx="7">
                  <c:v>42644</c:v>
                </c:pt>
                <c:pt idx="8">
                  <c:v>42736</c:v>
                </c:pt>
                <c:pt idx="9">
                  <c:v>42826</c:v>
                </c:pt>
              </c:numCache>
            </c:numRef>
          </c:cat>
          <c:val>
            <c:numRef>
              <c:f>Лист2!$D$7:$D$16</c:f>
              <c:numCache>
                <c:formatCode>#,##0.00</c:formatCode>
                <c:ptCount val="10"/>
                <c:pt idx="0" formatCode="#,##0">
                  <c:v>8265</c:v>
                </c:pt>
                <c:pt idx="1">
                  <c:v>5916.9</c:v>
                </c:pt>
                <c:pt idx="2">
                  <c:v>8116.9</c:v>
                </c:pt>
                <c:pt idx="3">
                  <c:v>7516.9</c:v>
                </c:pt>
                <c:pt idx="4">
                  <c:v>22900.6</c:v>
                </c:pt>
                <c:pt idx="5">
                  <c:v>15057.6</c:v>
                </c:pt>
                <c:pt idx="6">
                  <c:v>13657.6</c:v>
                </c:pt>
                <c:pt idx="7">
                  <c:v>13657.6</c:v>
                </c:pt>
                <c:pt idx="8">
                  <c:v>11759.1</c:v>
                </c:pt>
                <c:pt idx="9">
                  <c:v>11759.1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9475072"/>
        <c:axId val="170750720"/>
        <c:axId val="0"/>
      </c:bar3DChart>
      <c:dateAx>
        <c:axId val="16947507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70750720"/>
        <c:crosses val="autoZero"/>
        <c:auto val="1"/>
        <c:lblOffset val="100"/>
        <c:baseTimeUnit val="months"/>
      </c:dateAx>
      <c:valAx>
        <c:axId val="1707507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947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54308836395448"/>
          <c:y val="3.7660815996820467E-2"/>
          <c:w val="0.33709315158046677"/>
          <c:h val="0.27607547532168236"/>
        </c:manualLayout>
      </c:layout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2"/>
      <a:tile tx="0" ty="0" sx="100000" sy="100000" flip="none" algn="tl"/>
    </a:blipFill>
    <a:scene3d>
      <a:camera prst="orthographicFront"/>
      <a:lightRig rig="threePt" dir="t"/>
    </a:scene3d>
    <a:sp3d prstMaterial="dkEdge">
      <a:bevelT prst="angle"/>
      <a:bevelB w="114300" prst="artDeco"/>
    </a:sp3d>
  </c:sp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848872" cy="446449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2" name="Диаграмма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851197"/>
              </p:ext>
            </p:extLst>
          </p:nvPr>
        </p:nvGraphicFramePr>
        <p:xfrm>
          <a:off x="827584" y="1772816"/>
          <a:ext cx="74888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16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– кредитами, привлеченными в бюджет округа</dc:title>
  <dc:creator>OEM</dc:creator>
  <cp:lastModifiedBy>OEM</cp:lastModifiedBy>
  <cp:revision>6</cp:revision>
  <dcterms:created xsi:type="dcterms:W3CDTF">2017-04-13T11:43:08Z</dcterms:created>
  <dcterms:modified xsi:type="dcterms:W3CDTF">2017-04-14T10:06:38Z</dcterms:modified>
</cp:coreProperties>
</file>