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9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44317898394524"/>
          <c:y val="0.15580447091038446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</c:numCache>
            </c:numRef>
          </c:cat>
          <c:val>
            <c:numRef>
              <c:f>Лист3!$C$12:$C$30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84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703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72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261E-17"/>
                  <c:y val="-0.13192121887774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923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84E-3"/>
                  <c:y val="-0.157933853586027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Лист3!$B$12:$B$30</c:f>
              <c:numCache>
                <c:formatCode>m/d/yyyy</c:formatCode>
                <c:ptCount val="19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</c:numCache>
            </c:numRef>
          </c:cat>
          <c:val>
            <c:numRef>
              <c:f>Лист3!$D$12:$D$30</c:f>
              <c:numCache>
                <c:formatCode>#,##0.00</c:formatCode>
                <c:ptCount val="19"/>
                <c:pt idx="0">
                  <c:v>4974</c:v>
                </c:pt>
                <c:pt idx="1">
                  <c:v>4974</c:v>
                </c:pt>
                <c:pt idx="2">
                  <c:v>4974</c:v>
                </c:pt>
                <c:pt idx="3">
                  <c:v>4974</c:v>
                </c:pt>
                <c:pt idx="4">
                  <c:v>4974</c:v>
                </c:pt>
                <c:pt idx="5">
                  <c:v>4974</c:v>
                </c:pt>
                <c:pt idx="6">
                  <c:v>4974</c:v>
                </c:pt>
                <c:pt idx="7">
                  <c:v>4974</c:v>
                </c:pt>
                <c:pt idx="8">
                  <c:v>4974</c:v>
                </c:pt>
                <c:pt idx="9">
                  <c:v>4974</c:v>
                </c:pt>
                <c:pt idx="10">
                  <c:v>4974</c:v>
                </c:pt>
                <c:pt idx="11">
                  <c:v>4712</c:v>
                </c:pt>
                <c:pt idx="12">
                  <c:v>3730</c:v>
                </c:pt>
                <c:pt idx="13">
                  <c:v>3730</c:v>
                </c:pt>
                <c:pt idx="14">
                  <c:v>3730</c:v>
                </c:pt>
                <c:pt idx="15">
                  <c:v>3730</c:v>
                </c:pt>
                <c:pt idx="16">
                  <c:v>3730</c:v>
                </c:pt>
                <c:pt idx="17">
                  <c:v>3730</c:v>
                </c:pt>
                <c:pt idx="18">
                  <c:v>3730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377728"/>
        <c:axId val="95748864"/>
        <c:axId val="0"/>
      </c:bar3DChart>
      <c:dateAx>
        <c:axId val="823777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95748864"/>
        <c:crosses val="autoZero"/>
        <c:auto val="1"/>
        <c:lblOffset val="100"/>
        <c:baseTimeUnit val="months"/>
      </c:dateAx>
      <c:valAx>
        <c:axId val="9574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37772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474794"/>
              </p:ext>
            </p:extLst>
          </p:nvPr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15</cp:revision>
  <dcterms:created xsi:type="dcterms:W3CDTF">2017-07-11T10:28:44Z</dcterms:created>
  <dcterms:modified xsi:type="dcterms:W3CDTF">2021-08-30T04:10:19Z</dcterms:modified>
</cp:coreProperties>
</file>